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6" r:id="rId6"/>
  </p:sldMasterIdLst>
  <p:sldIdLst>
    <p:sldId id="25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257" r:id="rId16"/>
    <p:sldId id="258" r:id="rId17"/>
    <p:sldId id="305" r:id="rId18"/>
    <p:sldId id="306" r:id="rId19"/>
    <p:sldId id="307" r:id="rId20"/>
    <p:sldId id="264" r:id="rId21"/>
    <p:sldId id="265" r:id="rId22"/>
    <p:sldId id="311" r:id="rId23"/>
    <p:sldId id="268" r:id="rId24"/>
    <p:sldId id="267" r:id="rId25"/>
    <p:sldId id="266" r:id="rId26"/>
    <p:sldId id="296" r:id="rId27"/>
    <p:sldId id="272" r:id="rId28"/>
    <p:sldId id="273" r:id="rId29"/>
    <p:sldId id="308" r:id="rId30"/>
    <p:sldId id="312" r:id="rId31"/>
    <p:sldId id="292" r:id="rId32"/>
    <p:sldId id="269" r:id="rId33"/>
    <p:sldId id="309" r:id="rId34"/>
    <p:sldId id="310" r:id="rId35"/>
    <p:sldId id="313" r:id="rId36"/>
    <p:sldId id="314" r:id="rId37"/>
    <p:sldId id="315" r:id="rId38"/>
    <p:sldId id="316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65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88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78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7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50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26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45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25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1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39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3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18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38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40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48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01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07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4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30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51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76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7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159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81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2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2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18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A869-69B7-473B-980F-B79449CF49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FC2DA-54E4-47CB-A891-DFB5C480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9631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D1F3-8A0E-4A8A-813C-D6D38CBDAAC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E9283-0317-4FE0-97CE-46C98A3C56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03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CE67-AB4D-4128-AEF5-948F651C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2CC6-9295-4F01-8197-2BB6AF284C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353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052E-96F7-4F68-8C3F-CFF58E979C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967E-73AB-423E-9B24-682891F133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762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065D-B4EE-486D-82E7-4CD230EE667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EFF6-3168-40E8-9841-97F52A3DAC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110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EF5E-7E86-4FCB-A661-9A43302D14D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332B-01B7-4367-99F6-0B829EE7CD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010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6096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C4EE-9780-4B09-B652-273965FBB30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2F1D-3578-4D2A-8C2F-972623555A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678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3171-3121-407E-9A60-8E21B6114A4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DA06-C6F6-4E27-865F-8CD228A472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053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00B8-09A0-44AA-9B67-F05143C8A9B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B001-56A8-480C-B0FB-DA4B9A8735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090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A9D0-928D-4DAF-8AAA-791E4172FE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E1CB8-C3C7-492B-9B92-6F014ACCDB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685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0079F-706F-46E8-8DA0-E3AE127EFC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F330-126C-405E-8E7F-799F6B10C9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373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052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780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3027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1990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793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646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273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199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238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313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28323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201317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96642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168928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72448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70932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0056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100737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9556680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5604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4722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84949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3705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76824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67664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99693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082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8805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1248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2887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3/10/2020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31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239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194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679A-7107-4F9E-AA1A-601732C27C8C}" type="datetimeFigureOut">
              <a:rPr lang="zh-TW" altLang="en-US" smtClean="0"/>
              <a:t>2020/3/10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20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fld id="{255B4166-682C-49D4-9619-F51B104BEC8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2020/3/10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2BE2D2-F26F-4F81-886F-2622EB331689}" type="slidenum">
              <a:rPr lang="zh-TW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32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3/10/2020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0643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EE2EB38A-1D03-4930-B76F-34A4E5ADAF81}" type="datetimeFigureOut">
              <a:rPr lang="en-US" altLang="zh-TW"/>
              <a:pPr defTabSz="457200">
                <a:defRPr/>
              </a:pPr>
              <a:t>3/10/2020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6A378D55-8B96-4B2B-B73F-7543E0D90AB0}" type="slidenum">
              <a:rPr lang="en-US" altLang="zh-TW"/>
              <a:pPr defTabSz="45720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95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「旅蛙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398" y="3286977"/>
            <a:ext cx="7853309" cy="538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54137" y="599090"/>
            <a:ext cx="3824180" cy="2459421"/>
          </a:xfrm>
          <a:prstGeom prst="cloudCallout">
            <a:avLst>
              <a:gd name="adj1" fmla="val 12328"/>
              <a:gd name="adj2" fmla="val 8130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What’s your name?</a:t>
            </a:r>
            <a:endParaRPr lang="zh-TW" alt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0" name="Picture 6" descr="「pikachu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244" y="3286977"/>
            <a:ext cx="4859126" cy="35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「mario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28" y="3058511"/>
            <a:ext cx="4543425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4189166" y="244500"/>
            <a:ext cx="4139490" cy="2459421"/>
          </a:xfrm>
          <a:prstGeom prst="cloudCallout">
            <a:avLst>
              <a:gd name="adj1" fmla="val 8856"/>
              <a:gd name="adj2" fmla="val 9091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How old are you?</a:t>
            </a:r>
            <a:endParaRPr lang="zh-TW" alt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雲朵形圖說文字 8"/>
          <p:cNvSpPr/>
          <p:nvPr/>
        </p:nvSpPr>
        <p:spPr>
          <a:xfrm>
            <a:off x="8673933" y="453326"/>
            <a:ext cx="3337747" cy="2459421"/>
          </a:xfrm>
          <a:prstGeom prst="cloudCallout">
            <a:avLst>
              <a:gd name="adj1" fmla="val -4842"/>
              <a:gd name="adj2" fmla="val 9220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696" y="0"/>
            <a:ext cx="10279117" cy="68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2017987" y="819807"/>
            <a:ext cx="1245476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4109546" y="4141076"/>
            <a:ext cx="1245476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7152291" y="4346029"/>
            <a:ext cx="2117834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8996856" y="6085489"/>
            <a:ext cx="1245476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127" t="12885" r="9598" b="19540"/>
          <a:stretch/>
        </p:blipFill>
        <p:spPr>
          <a:xfrm>
            <a:off x="0" y="94593"/>
            <a:ext cx="12312869" cy="68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080" t="23065" r="9023" b="17165"/>
          <a:stretch/>
        </p:blipFill>
        <p:spPr>
          <a:xfrm>
            <a:off x="0" y="0"/>
            <a:ext cx="12346582" cy="701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18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160" t="12183" r="6840" b="20460"/>
          <a:stretch/>
        </p:blipFill>
        <p:spPr>
          <a:xfrm>
            <a:off x="0" y="0"/>
            <a:ext cx="12192000" cy="69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71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816" t="16552" r="6149" b="18161"/>
          <a:stretch/>
        </p:blipFill>
        <p:spPr>
          <a:xfrm>
            <a:off x="0" y="-1"/>
            <a:ext cx="12192000" cy="69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80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6" y="3369112"/>
            <a:ext cx="91535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「phonics gif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69" y="0"/>
            <a:ext cx="5772260" cy="29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2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u="sng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u="sng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d Family ad_ _ Turn And Learn ABCs _ Super Simple AB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0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62" name="Picture 2" descr="「sa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43" y="3326469"/>
            <a:ext cx="3400753" cy="347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「sad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70" y="3326468"/>
            <a:ext cx="4762500" cy="347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0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938" name="Picture 2" descr="「ma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223" y="3667124"/>
            <a:ext cx="4274536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「mad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10" y="3373821"/>
            <a:ext cx="3040501" cy="34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08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32830" y="565668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Come here.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「Come here, please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4013"/>
            <a:ext cx="5896236" cy="38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「come her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236" y="2554014"/>
            <a:ext cx="6295764" cy="38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da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13" y="3297784"/>
            <a:ext cx="45720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dad gif」的圖片搜尋結果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13" y="3011854"/>
            <a:ext cx="4337597" cy="384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向下箭號 1"/>
          <p:cNvSpPr/>
          <p:nvPr/>
        </p:nvSpPr>
        <p:spPr>
          <a:xfrm rot="2835224">
            <a:off x="10156019" y="3011854"/>
            <a:ext cx="662152" cy="1146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d_Family_at__Turn__Learn_ABCs__Super_Simple_AB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9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2" name="Picture 2" descr="「year of r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03" y="3269413"/>
            <a:ext cx="3593694" cy="359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「r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11" y="3269412"/>
            <a:ext cx="4499794" cy="35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5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9154" name="Picture 2" descr="「baymax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88" y="3150914"/>
            <a:ext cx="3707086" cy="37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「f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22" y="3150914"/>
            <a:ext cx="3692939" cy="369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0178" name="Picture 2" descr="「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11" y="3495495"/>
            <a:ext cx="3352799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「boots c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04" y="3495495"/>
            <a:ext cx="4348161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45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2416104" y="0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6420545" y="15764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900298" y="3116863"/>
            <a:ext cx="283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sad</a:t>
            </a:r>
          </a:p>
          <a:p>
            <a:r>
              <a:rPr lang="en-US" altLang="zh-TW" sz="8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mad</a:t>
            </a:r>
          </a:p>
          <a:p>
            <a:r>
              <a:rPr lang="en-US" altLang="zh-TW" sz="8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dad</a:t>
            </a:r>
            <a:endParaRPr lang="zh-TW" altLang="en-US" sz="80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135967" y="3072348"/>
            <a:ext cx="283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rat</a:t>
            </a:r>
          </a:p>
          <a:p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fat</a:t>
            </a:r>
          </a:p>
          <a:p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cat</a:t>
            </a:r>
            <a:endParaRPr lang="zh-TW" altLang="en-US" sz="8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22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161" t="10114" r="7011" b="16781"/>
          <a:stretch/>
        </p:blipFill>
        <p:spPr>
          <a:xfrm>
            <a:off x="867104" y="0"/>
            <a:ext cx="10610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</a:t>
            </a:r>
            <a:r>
              <a:rPr lang="en-US" altLang="zh-TW" sz="7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sad 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01" y="2055837"/>
            <a:ext cx="6402881" cy="48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1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</a:t>
            </a:r>
            <a:r>
              <a:rPr lang="en-US" altLang="zh-TW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fat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「fat r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60" y="1816169"/>
            <a:ext cx="6576301" cy="504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6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583324" y="212960"/>
            <a:ext cx="1021192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sad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cat 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is </a:t>
            </a:r>
            <a:r>
              <a:rPr lang="en-US" altLang="zh-TW" sz="7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at the </a:t>
            </a:r>
            <a:r>
              <a:rPr lang="en-US" altLang="zh-TW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fat rat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fat r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98" y="2756887"/>
            <a:ext cx="4179943" cy="41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mad c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40" y="1039529"/>
            <a:ext cx="6525883" cy="61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相關圖片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61" y="240258"/>
            <a:ext cx="7115532" cy="676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9078" y="254766"/>
            <a:ext cx="11266949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Go back to your seat.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弧形接點 3"/>
          <p:cNvCxnSpPr/>
          <p:nvPr/>
        </p:nvCxnSpPr>
        <p:spPr>
          <a:xfrm rot="10800000" flipV="1">
            <a:off x="7598979" y="2727434"/>
            <a:ext cx="2822028" cy="2758966"/>
          </a:xfrm>
          <a:prstGeom prst="curvedConnector3">
            <a:avLst>
              <a:gd name="adj1" fmla="val -3631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7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441434" y="597065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</a:t>
            </a:r>
            <a:r>
              <a:rPr lang="en-US" altLang="zh-TW" sz="7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441434" y="1887817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</a:t>
            </a:r>
            <a:r>
              <a:rPr lang="en-US" altLang="zh-TW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fat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441434" y="3323060"/>
            <a:ext cx="1021192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sad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cat 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is </a:t>
            </a:r>
            <a:r>
              <a:rPr lang="en-US" altLang="zh-TW" sz="7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at the </a:t>
            </a:r>
            <a:r>
              <a:rPr lang="en-US" altLang="zh-TW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fat rat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tongue twist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23" y="441824"/>
            <a:ext cx="3738508" cy="272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56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71" t="4138" r="4425" b="15173"/>
          <a:stretch/>
        </p:blipFill>
        <p:spPr>
          <a:xfrm>
            <a:off x="945931" y="0"/>
            <a:ext cx="10594428" cy="68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27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zh-TW" sz="6600" kern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5410" y="1936367"/>
            <a:ext cx="1196659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CD1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5-12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3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endParaRPr lang="zh-TW" altLang="zh-TW" sz="5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請家長在課本</a:t>
            </a:r>
            <a:r>
              <a:rPr lang="en-US" altLang="zh-TW" sz="5400" b="1" dirty="0" err="1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P6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簽名，可換印章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54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完成學習</a:t>
            </a:r>
            <a:r>
              <a:rPr lang="zh-TW" altLang="en-US" sz="5400" b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</a:t>
            </a:r>
            <a:r>
              <a:rPr lang="zh-TW" altLang="en-US" sz="5400" b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，明天交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900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71" y="5296216"/>
            <a:ext cx="3094584" cy="154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6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6609" t="16092" r="42012" b="5747"/>
          <a:stretch/>
        </p:blipFill>
        <p:spPr>
          <a:xfrm>
            <a:off x="993227" y="0"/>
            <a:ext cx="4918841" cy="6810703"/>
          </a:xfrm>
          <a:prstGeom prst="rect">
            <a:avLst/>
          </a:prstGeom>
        </p:spPr>
      </p:pic>
      <p:pic>
        <p:nvPicPr>
          <p:cNvPr id="1026" name="Picture 2" descr="「mew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1" y="161941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7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8821" y="31782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Raise your hand.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Raise your hand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21" y="1769487"/>
            <a:ext cx="9046245" cy="508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78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966" y="31782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down </a:t>
            </a:r>
            <a:r>
              <a:rPr lang="en-US" altLang="zh-TW" sz="79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your </a:t>
            </a:r>
            <a:r>
              <a:rPr lang="en-US" altLang="zh-TW" sz="79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hand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Put your hands down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40" y="1643392"/>
            <a:ext cx="9263819" cy="52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66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5856" y="3178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Take out your pencil.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take out pencil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93" y="1769517"/>
            <a:ext cx="4581525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43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「Take out your books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53" y="882869"/>
            <a:ext cx="8215804" cy="59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1979" y="3335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away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7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157" y="28629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Open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「Open your books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57" y="2009584"/>
            <a:ext cx="9469563" cy="48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6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2698" y="30206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Close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「close your books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0" y="1907107"/>
            <a:ext cx="10802147" cy="449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7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157</Words>
  <Application>Microsoft Office PowerPoint</Application>
  <PresentationFormat>寬螢幕</PresentationFormat>
  <Paragraphs>44</Paragraphs>
  <Slides>33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33</vt:i4>
      </vt:variant>
    </vt:vector>
  </HeadingPairs>
  <TitlesOfParts>
    <vt:vector size="52" baseType="lpstr">
      <vt:lpstr>Microsoft JhengHei UI</vt:lpstr>
      <vt:lpstr>宋体</vt:lpstr>
      <vt:lpstr>微軟正黑體</vt:lpstr>
      <vt:lpstr>新細明體</vt:lpstr>
      <vt:lpstr>Arial</vt:lpstr>
      <vt:lpstr>Arial Black</vt:lpstr>
      <vt:lpstr>Arial Rounded MT Bold</vt:lpstr>
      <vt:lpstr>Calibri</vt:lpstr>
      <vt:lpstr>Calibri Light</vt:lpstr>
      <vt:lpstr>Calisto MT</vt:lpstr>
      <vt:lpstr>Comic Sans MS</vt:lpstr>
      <vt:lpstr>Trebuchet MS</vt:lpstr>
      <vt:lpstr>Wingdings 2</vt:lpstr>
      <vt:lpstr>Office 佈景主題</vt:lpstr>
      <vt:lpstr>1_Office 佈景主題</vt:lpstr>
      <vt:lpstr>2_Office 佈景主題</vt:lpstr>
      <vt:lpstr>5_Office 佈景主題</vt:lpstr>
      <vt:lpstr>石板</vt:lpstr>
      <vt:lpstr>Day_Dreaming_SHIP_TP102737818</vt:lpstr>
      <vt:lpstr>PowerPoint 簡報</vt:lpstr>
      <vt:lpstr>Come here.</vt:lpstr>
      <vt:lpstr>Go back to your seat.</vt:lpstr>
      <vt:lpstr>Raise your hand.</vt:lpstr>
      <vt:lpstr>Put down your hand.</vt:lpstr>
      <vt:lpstr>Take out your pencil.</vt:lpstr>
      <vt:lpstr>Put away your book.</vt:lpstr>
      <vt:lpstr>Open your book.</vt:lpstr>
      <vt:lpstr>Close your book.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36</cp:revision>
  <dcterms:created xsi:type="dcterms:W3CDTF">2018-03-05T07:11:43Z</dcterms:created>
  <dcterms:modified xsi:type="dcterms:W3CDTF">2020-03-10T06:24:46Z</dcterms:modified>
</cp:coreProperties>
</file>